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96E6"/>
    <a:srgbClr val="9650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552" y="4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BAD857-E2BE-48E8-9799-95314D45C626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FBBB84-E386-405A-9E0F-25E641254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008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BBB84-E386-405A-9E0F-25E64125449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17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BBB84-E386-405A-9E0F-25E6412544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76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BBB84-E386-405A-9E0F-25E6412544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59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BBB84-E386-405A-9E0F-25E64125449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804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BBB84-E386-405A-9E0F-25E64125449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55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BBB84-E386-405A-9E0F-25E6412544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79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BBB84-E386-405A-9E0F-25E64125449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220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BBB84-E386-405A-9E0F-25E6412544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56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BBB84-E386-405A-9E0F-25E64125449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17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31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075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654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621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20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020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659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39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88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996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858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5129A-4CE6-4D19-9B23-5E859E8A00C4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7C236-9302-4E40-9DBF-FE34518E0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390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Mystic Chambers</a:t>
            </a:r>
            <a:endParaRPr lang="en-US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JavaScript Pitch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Lead: </a:t>
            </a:r>
            <a:r>
              <a:rPr lang="en-US" b="1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Bilal A. Cheema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8</a:t>
            </a:r>
            <a:r>
              <a:rPr lang="en-US" baseline="30000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th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 March to 28</a:t>
            </a:r>
            <a:r>
              <a:rPr lang="en-US" baseline="30000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th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 June </a:t>
            </a:r>
            <a:r>
              <a:rPr lang="en-US" b="1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(16 Weeks or 4 Months)</a:t>
            </a:r>
            <a:endParaRPr lang="en-US" b="1" dirty="0">
              <a:solidFill>
                <a:srgbClr val="E696E6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506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Programming (JavaScript)</a:t>
            </a:r>
            <a:endParaRPr lang="en-US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>
          <a:xfrm>
            <a:off x="-99349" y="1738814"/>
            <a:ext cx="5307957" cy="511918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Entity Rendering (Simple – 1 image, all sides; Complex – 8 images, 1 image for each side based on </a:t>
            </a:r>
            <a:r>
              <a:rPr lang="en-US" dirty="0">
                <a:solidFill>
                  <a:srgbClr val="E696E6"/>
                </a:solidFill>
                <a:latin typeface="Book Antiqua" panose="02040602050305030304" pitchFamily="18" charset="0"/>
              </a:rPr>
              <a:t>p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layer angle)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Entity Point Collision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Items System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Inventory System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Guns System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Gameplay UI (HP Bar, Bullets Count)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Sound System</a:t>
            </a:r>
          </a:p>
        </p:txBody>
      </p:sp>
      <p:sp>
        <p:nvSpPr>
          <p:cNvPr id="8" name="Subtitle 5"/>
          <p:cNvSpPr txBox="1">
            <a:spLocks/>
          </p:cNvSpPr>
          <p:nvPr/>
        </p:nvSpPr>
        <p:spPr>
          <a:xfrm>
            <a:off x="5208608" y="1742235"/>
            <a:ext cx="5307957" cy="511918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Items Placer/Editor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Main Menu UI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Wall Sectors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Enemy Setup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Enemies: Fire Skull, Evil Dwarf, Druid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Ambience System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Enemy Interaction (Movement, Bullet-Enemy, Enemy-Player)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Key-Door System (like Doom 2)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Improved Wall Rendering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Wall Switch</a:t>
            </a:r>
          </a:p>
          <a:p>
            <a:endParaRPr lang="en-US" dirty="0" smtClean="0">
              <a:solidFill>
                <a:srgbClr val="E696E6"/>
              </a:solidFill>
              <a:latin typeface="Book Antiqua" panose="02040602050305030304" pitchFamily="18" charset="0"/>
            </a:endParaRPr>
          </a:p>
          <a:p>
            <a:endParaRPr lang="en-US" dirty="0">
              <a:solidFill>
                <a:srgbClr val="E696E6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640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Art (Dark Pixel Art; mostly 16X16)</a:t>
            </a:r>
            <a:endParaRPr lang="en-US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>
          <a:xfrm>
            <a:off x="-99349" y="1738814"/>
            <a:ext cx="5307957" cy="511918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Stone Brick Wall + Mossy version of it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Dark Red Brick Wall + Cracked version of it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Guns Static, Shoot and Reload: Revolver, Winchester, Molotov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Fire Animation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Spikes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Key/Door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Health Box</a:t>
            </a:r>
          </a:p>
        </p:txBody>
      </p:sp>
      <p:sp>
        <p:nvSpPr>
          <p:cNvPr id="8" name="Subtitle 5"/>
          <p:cNvSpPr txBox="1">
            <a:spLocks/>
          </p:cNvSpPr>
          <p:nvPr/>
        </p:nvSpPr>
        <p:spPr>
          <a:xfrm>
            <a:off x="5208608" y="1742235"/>
            <a:ext cx="5307957" cy="5119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White Pearl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Injection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Pillar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Water Dripping Animation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Enemies Idle, Walk, Attack: Fire Skull, Evil Dwarf, Druid</a:t>
            </a:r>
            <a:endParaRPr lang="en-US" dirty="0" smtClean="0">
              <a:solidFill>
                <a:srgbClr val="E696E6"/>
              </a:solidFill>
              <a:latin typeface="Book Antiqua" panose="02040602050305030304" pitchFamily="18" charset="0"/>
            </a:endParaRPr>
          </a:p>
          <a:p>
            <a:endParaRPr lang="en-US" dirty="0">
              <a:solidFill>
                <a:srgbClr val="E696E6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737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81965" y="365125"/>
            <a:ext cx="10971835" cy="1325563"/>
          </a:xfrm>
        </p:spPr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Audio (Dark Ambience; Creepy Sounds)</a:t>
            </a:r>
            <a:endParaRPr lang="en-US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>
          <a:xfrm>
            <a:off x="2840621" y="1738814"/>
            <a:ext cx="5307957" cy="511918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Walk sound (with and without reverb)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Guns Reload and Shoot sounds: Revolver, Winchester, Molotov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Fire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Water Dripping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Enemies Idle, Move, Attack sounds: Fire Skull, Evil Dwarf, Druid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Ghostly Wind Ambience</a:t>
            </a:r>
          </a:p>
        </p:txBody>
      </p:sp>
    </p:spTree>
    <p:extLst>
      <p:ext uri="{BB962C8B-B14F-4D97-AF65-F5344CB8AC3E}">
        <p14:creationId xmlns:p14="http://schemas.microsoft.com/office/powerpoint/2010/main" val="1441463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Who’s in? Questions?</a:t>
            </a:r>
            <a:endParaRPr lang="en-US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Thank you for listening!</a:t>
            </a:r>
            <a:endParaRPr lang="en-US" b="1" dirty="0">
              <a:solidFill>
                <a:srgbClr val="E696E6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972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My Experience</a:t>
            </a:r>
            <a:endParaRPr lang="en-US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Made Small Games with C++, SDL2, JavaFX and Unity.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Contributed to </a:t>
            </a:r>
            <a:r>
              <a:rPr lang="en-US" b="1" dirty="0" smtClean="0">
                <a:solidFill>
                  <a:schemeClr val="accent1"/>
                </a:solidFill>
                <a:latin typeface="Book Antiqua" panose="02040602050305030304" pitchFamily="18" charset="0"/>
              </a:rPr>
              <a:t>7 Club Games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: </a:t>
            </a:r>
            <a:r>
              <a:rPr lang="en-US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WhisperDrift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, </a:t>
            </a:r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Wild Drivers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, </a:t>
            </a:r>
            <a:r>
              <a:rPr lang="en-US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Delv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, </a:t>
            </a:r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Alien Overrun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, </a:t>
            </a:r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Exit the Shadow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, </a:t>
            </a:r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Ghost Rustlers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, </a:t>
            </a:r>
            <a:r>
              <a:rPr lang="en-US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Nethercard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 </a:t>
            </a:r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Kingdom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.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Led a Unity 2D Game</a:t>
            </a:r>
            <a:r>
              <a:rPr lang="en-US" dirty="0">
                <a:solidFill>
                  <a:srgbClr val="E696E6"/>
                </a:solidFill>
                <a:latin typeface="Book Antiqua" panose="02040602050305030304" pitchFamily="18" charset="0"/>
              </a:rPr>
              <a:t> 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called </a:t>
            </a:r>
            <a:r>
              <a:rPr lang="en-US" b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Nick Of Time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547" y="4590503"/>
            <a:ext cx="2785646" cy="174567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496" y="4507443"/>
            <a:ext cx="3252234" cy="18287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182" y="5298697"/>
            <a:ext cx="3436846" cy="16987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6496" y="4507443"/>
            <a:ext cx="2126389" cy="246529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55790">
            <a:off x="-490885" y="3914798"/>
            <a:ext cx="1324479" cy="118528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106" y="5486760"/>
            <a:ext cx="2760166" cy="15396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037" y="4713491"/>
            <a:ext cx="3052416" cy="141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965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Inspirations</a:t>
            </a:r>
            <a:endParaRPr lang="en-US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Definitely, </a:t>
            </a:r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Doom II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But will look more like </a:t>
            </a:r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Wolfenstein 3D 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because we will be using </a:t>
            </a:r>
            <a:r>
              <a:rPr lang="en-US" dirty="0" err="1" smtClean="0">
                <a:solidFill>
                  <a:srgbClr val="E696E6"/>
                </a:solidFill>
                <a:latin typeface="Book Antiqua" panose="02040602050305030304" pitchFamily="18" charset="0"/>
              </a:rPr>
              <a:t>raycast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 3D unlike Doom which uses BSP.</a:t>
            </a:r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436" y="3247762"/>
            <a:ext cx="6188364" cy="347921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247762"/>
            <a:ext cx="5640370" cy="352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638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I want to get better in…</a:t>
            </a:r>
            <a:endParaRPr lang="en-US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>
          <a:xfrm>
            <a:off x="838200" y="1825625"/>
            <a:ext cx="9741061" cy="4351338"/>
          </a:xfrm>
        </p:spPr>
        <p:txBody>
          <a:bodyPr/>
          <a:lstStyle/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Talk-to-Camera Skills </a:t>
            </a:r>
            <a:r>
              <a:rPr lang="en-US" sz="20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(I won’t be live in most of the weekly meetings; most of them will be recorded videos)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Problem Solving Skills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Cooperation and Team Work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Finishing-Game Skill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Level Design and Puzzle Elements</a:t>
            </a:r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207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60000"/>
                    </a14:imgEffect>
                    <a14:imgEffect>
                      <a14:brightnessContrast bright="-35000" contras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1"/>
            <a:ext cx="12192000" cy="812800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02610" y="1325880"/>
            <a:ext cx="5227320" cy="1433194"/>
          </a:xfrm>
          <a:solidFill>
            <a:schemeClr val="tx1"/>
          </a:solidFill>
          <a:ln>
            <a:solidFill>
              <a:schemeClr val="tx1"/>
            </a:solidFill>
          </a:ln>
          <a:effectLst>
            <a:glow rad="228600">
              <a:schemeClr val="tx1"/>
            </a:glow>
          </a:effectLst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Let’s enter the Mystic Chambers!</a:t>
            </a:r>
            <a:endParaRPr lang="en-US" sz="4800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573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Minimal Objectives</a:t>
            </a:r>
            <a:endParaRPr lang="en-US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>
          <a:xfrm>
            <a:off x="838200" y="1825625"/>
            <a:ext cx="9810509" cy="4351338"/>
          </a:xfrm>
        </p:spPr>
        <p:txBody>
          <a:bodyPr/>
          <a:lstStyle/>
          <a:p>
            <a:r>
              <a:rPr lang="en-US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Raycast</a:t>
            </a:r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 3D 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Dungeon Crawler</a:t>
            </a:r>
          </a:p>
          <a:p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16X16 Dark Pixel Art </a:t>
            </a:r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scaled to 160X160 (there are exceptions like Guns)</a:t>
            </a:r>
          </a:p>
          <a:p>
            <a:r>
              <a:rPr lang="en-US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Basic Storyline: </a:t>
            </a:r>
            <a:r>
              <a:rPr lang="en-US" b="1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To find </a:t>
            </a:r>
            <a:r>
              <a:rPr lang="en-US" b="1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Mystus</a:t>
            </a:r>
            <a:r>
              <a:rPr lang="en-US" b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 Treasure</a:t>
            </a:r>
            <a:r>
              <a:rPr lang="en-US" b="1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. But there are enemies, traps and puzzles. </a:t>
            </a:r>
            <a:r>
              <a:rPr lang="en-US" b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Old Rusty Guns</a:t>
            </a:r>
            <a:r>
              <a:rPr lang="en-US" b="1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. Complete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6</a:t>
            </a:r>
            <a:r>
              <a:rPr lang="en-US" b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 Levels </a:t>
            </a:r>
            <a:r>
              <a:rPr lang="en-US" b="1" dirty="0" smtClean="0">
                <a:solidFill>
                  <a:srgbClr val="E696E6"/>
                </a:solidFill>
                <a:latin typeface="Book Antiqua" panose="02040602050305030304" pitchFamily="18" charset="0"/>
              </a:rPr>
              <a:t>and get to it.</a:t>
            </a:r>
          </a:p>
          <a:p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6+ Items, 2+ Guns, 3+ Enemies, 14+ Décor, 8+ Walls.</a:t>
            </a:r>
          </a:p>
          <a:p>
            <a:endParaRPr lang="en-US" dirty="0" smtClean="0">
              <a:solidFill>
                <a:schemeClr val="accent4">
                  <a:lumMod val="20000"/>
                  <a:lumOff val="80000"/>
                </a:schemeClr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352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-122499" y="-514551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Schedule</a:t>
            </a:r>
            <a:endParaRPr lang="en-US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70" y="461055"/>
            <a:ext cx="13323479" cy="6863380"/>
          </a:xfrm>
        </p:spPr>
      </p:pic>
    </p:spTree>
    <p:extLst>
      <p:ext uri="{BB962C8B-B14F-4D97-AF65-F5344CB8AC3E}">
        <p14:creationId xmlns:p14="http://schemas.microsoft.com/office/powerpoint/2010/main" val="3622932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-122499" y="-514551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Schedule</a:t>
            </a:r>
            <a:endParaRPr lang="en-US" dirty="0">
              <a:solidFill>
                <a:srgbClr val="9650C8"/>
              </a:solidFill>
              <a:latin typeface="Book Antiqua" panose="020406020503050303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335" y="-316336"/>
            <a:ext cx="9325865" cy="7576156"/>
          </a:xfrm>
        </p:spPr>
      </p:pic>
    </p:spTree>
    <p:extLst>
      <p:ext uri="{BB962C8B-B14F-4D97-AF65-F5344CB8AC3E}">
        <p14:creationId xmlns:p14="http://schemas.microsoft.com/office/powerpoint/2010/main" val="2881526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2269" y="-380950"/>
            <a:ext cx="13823178" cy="770538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-215096" y="0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9650C8"/>
                </a:solidFill>
                <a:latin typeface="Book Antiqua" panose="02040602050305030304" pitchFamily="18" charset="0"/>
              </a:rPr>
              <a:t>Schedule – </a:t>
            </a:r>
            <a:r>
              <a:rPr lang="en-US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Exams Period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4273" y="2709293"/>
            <a:ext cx="14085919" cy="3466377"/>
          </a:xfrm>
        </p:spPr>
      </p:pic>
      <p:sp>
        <p:nvSpPr>
          <p:cNvPr id="9" name="Title 4"/>
          <p:cNvSpPr txBox="1">
            <a:spLocks/>
          </p:cNvSpPr>
          <p:nvPr/>
        </p:nvSpPr>
        <p:spPr>
          <a:xfrm>
            <a:off x="505970" y="151733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Book Antiqua" panose="02040602050305030304" pitchFamily="18" charset="0"/>
              </a:rPr>
              <a:t>Starting from 27 April to 24 May</a:t>
            </a:r>
            <a:endParaRPr lang="en-US" b="1" dirty="0">
              <a:solidFill>
                <a:schemeClr val="accent4">
                  <a:lumMod val="20000"/>
                  <a:lumOff val="80000"/>
                </a:schemeClr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449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450</Words>
  <Application>Microsoft Office PowerPoint</Application>
  <PresentationFormat>Widescreen</PresentationFormat>
  <Paragraphs>76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Book Antiqua</vt:lpstr>
      <vt:lpstr>Calibri</vt:lpstr>
      <vt:lpstr>Calibri Light</vt:lpstr>
      <vt:lpstr>Office Theme</vt:lpstr>
      <vt:lpstr>Mystic Chambers</vt:lpstr>
      <vt:lpstr>My Experience</vt:lpstr>
      <vt:lpstr>Inspirations</vt:lpstr>
      <vt:lpstr>I want to get better in…</vt:lpstr>
      <vt:lpstr>Let’s enter the Mystic Chambers!</vt:lpstr>
      <vt:lpstr>Minimal Objectives</vt:lpstr>
      <vt:lpstr>Schedule</vt:lpstr>
      <vt:lpstr>Schedule</vt:lpstr>
      <vt:lpstr>Schedule – Exams Period</vt:lpstr>
      <vt:lpstr>Programming (JavaScript)</vt:lpstr>
      <vt:lpstr>Art (Dark Pixel Art; mostly 16X16)</vt:lpstr>
      <vt:lpstr>Audio (Dark Ambience; Creepy Sounds)</vt:lpstr>
      <vt:lpstr>Who’s in?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Mystic Chambers</dc:title>
  <dc:creator>Cheema-PC</dc:creator>
  <cp:lastModifiedBy>Cheema-PC</cp:lastModifiedBy>
  <cp:revision>9</cp:revision>
  <dcterms:created xsi:type="dcterms:W3CDTF">2020-03-05T15:59:14Z</dcterms:created>
  <dcterms:modified xsi:type="dcterms:W3CDTF">2020-03-05T17:14:28Z</dcterms:modified>
</cp:coreProperties>
</file>

<file path=docProps/thumbnail.jpeg>
</file>